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77B9C-4DE0-4AA1-8363-3BEDFD27DF3A}" v="11" dt="2024-10-18T22:28:14.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049" autoAdjust="0"/>
  </p:normalViewPr>
  <p:slideViewPr>
    <p:cSldViewPr snapToGrid="0">
      <p:cViewPr varScale="1">
        <p:scale>
          <a:sx n="70" d="100"/>
          <a:sy n="70" d="100"/>
        </p:scale>
        <p:origin x="4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ullivan" userId="be0d27015adb2291" providerId="LiveId" clId="{53E77B9C-4DE0-4AA1-8363-3BEDFD27DF3A}"/>
    <pc:docChg chg="undo redo custSel addSld modSld sldOrd modMainMaster">
      <pc:chgData name="michael sullivan" userId="be0d27015adb2291" providerId="LiveId" clId="{53E77B9C-4DE0-4AA1-8363-3BEDFD27DF3A}" dt="2024-10-19T17:45:19.173" v="2651" actId="20577"/>
      <pc:docMkLst>
        <pc:docMk/>
      </pc:docMkLst>
      <pc:sldChg chg="modSp mod">
        <pc:chgData name="michael sullivan" userId="be0d27015adb2291" providerId="LiveId" clId="{53E77B9C-4DE0-4AA1-8363-3BEDFD27DF3A}" dt="2024-10-19T17:29:40.570" v="2589" actId="1076"/>
        <pc:sldMkLst>
          <pc:docMk/>
          <pc:sldMk cId="3219859394" sldId="256"/>
        </pc:sldMkLst>
        <pc:spChg chg="mod">
          <ac:chgData name="michael sullivan" userId="be0d27015adb2291" providerId="LiveId" clId="{53E77B9C-4DE0-4AA1-8363-3BEDFD27DF3A}" dt="2024-10-19T17:29:40.570" v="2589" actId="1076"/>
          <ac:spMkLst>
            <pc:docMk/>
            <pc:sldMk cId="3219859394" sldId="256"/>
            <ac:spMk id="2" creationId="{BAE93E7A-FA70-3AC8-8BB8-4596F797D96C}"/>
          </ac:spMkLst>
        </pc:spChg>
        <pc:spChg chg="mod">
          <ac:chgData name="michael sullivan" userId="be0d27015adb2291" providerId="LiveId" clId="{53E77B9C-4DE0-4AA1-8363-3BEDFD27DF3A}" dt="2024-10-19T10:14:25.303" v="2587" actId="14100"/>
          <ac:spMkLst>
            <pc:docMk/>
            <pc:sldMk cId="3219859394" sldId="256"/>
            <ac:spMk id="3" creationId="{3851316A-7F03-0EBC-1706-70F6B171A2FE}"/>
          </ac:spMkLst>
        </pc:spChg>
      </pc:sldChg>
      <pc:sldChg chg="modSp mod">
        <pc:chgData name="michael sullivan" userId="be0d27015adb2291" providerId="LiveId" clId="{53E77B9C-4DE0-4AA1-8363-3BEDFD27DF3A}" dt="2024-10-18T19:27:07.856" v="52" actId="255"/>
        <pc:sldMkLst>
          <pc:docMk/>
          <pc:sldMk cId="2919325603" sldId="257"/>
        </pc:sldMkLst>
        <pc:spChg chg="mod">
          <ac:chgData name="michael sullivan" userId="be0d27015adb2291" providerId="LiveId" clId="{53E77B9C-4DE0-4AA1-8363-3BEDFD27DF3A}" dt="2024-10-18T19:27:07.856" v="52" actId="255"/>
          <ac:spMkLst>
            <pc:docMk/>
            <pc:sldMk cId="2919325603" sldId="257"/>
            <ac:spMk id="3" creationId="{43B869AA-40A2-6DEC-B557-2C8FAF03B2EC}"/>
          </ac:spMkLst>
        </pc:spChg>
      </pc:sldChg>
      <pc:sldChg chg="modSp mod">
        <pc:chgData name="michael sullivan" userId="be0d27015adb2291" providerId="LiveId" clId="{53E77B9C-4DE0-4AA1-8363-3BEDFD27DF3A}" dt="2024-10-18T19:27:20.894" v="53" actId="255"/>
        <pc:sldMkLst>
          <pc:docMk/>
          <pc:sldMk cId="3787673730" sldId="258"/>
        </pc:sldMkLst>
        <pc:spChg chg="mod">
          <ac:chgData name="michael sullivan" userId="be0d27015adb2291" providerId="LiveId" clId="{53E77B9C-4DE0-4AA1-8363-3BEDFD27DF3A}" dt="2024-10-18T19:27:20.894" v="53" actId="255"/>
          <ac:spMkLst>
            <pc:docMk/>
            <pc:sldMk cId="3787673730" sldId="258"/>
            <ac:spMk id="3" creationId="{360AC1C7-8A7E-D925-29D7-05A7BC4F4D2C}"/>
          </ac:spMkLst>
        </pc:spChg>
      </pc:sldChg>
      <pc:sldChg chg="addSp delSp modSp mod setBg">
        <pc:chgData name="michael sullivan" userId="be0d27015adb2291" providerId="LiveId" clId="{53E77B9C-4DE0-4AA1-8363-3BEDFD27DF3A}" dt="2024-10-19T17:45:19.173" v="2651" actId="20577"/>
        <pc:sldMkLst>
          <pc:docMk/>
          <pc:sldMk cId="3730379743" sldId="259"/>
        </pc:sldMkLst>
        <pc:spChg chg="mod">
          <ac:chgData name="michael sullivan" userId="be0d27015adb2291" providerId="LiveId" clId="{53E77B9C-4DE0-4AA1-8363-3BEDFD27DF3A}" dt="2024-10-19T02:15:03.348" v="2561" actId="122"/>
          <ac:spMkLst>
            <pc:docMk/>
            <pc:sldMk cId="3730379743" sldId="259"/>
            <ac:spMk id="2" creationId="{7A093ECE-EFC9-4F1E-9007-A798A41D9291}"/>
          </ac:spMkLst>
        </pc:spChg>
        <pc:spChg chg="mod ord">
          <ac:chgData name="michael sullivan" userId="be0d27015adb2291" providerId="LiveId" clId="{53E77B9C-4DE0-4AA1-8363-3BEDFD27DF3A}" dt="2024-10-19T17:45:19.173" v="2651" actId="20577"/>
          <ac:spMkLst>
            <pc:docMk/>
            <pc:sldMk cId="3730379743" sldId="259"/>
            <ac:spMk id="3" creationId="{9C954BB2-2143-7BA3-0780-58DB4205BF89}"/>
          </ac:spMkLst>
        </pc:spChg>
        <pc:spChg chg="del mod">
          <ac:chgData name="michael sullivan" userId="be0d27015adb2291" providerId="LiveId" clId="{53E77B9C-4DE0-4AA1-8363-3BEDFD27DF3A}" dt="2024-10-18T21:14:37.369" v="1775" actId="931"/>
          <ac:spMkLst>
            <pc:docMk/>
            <pc:sldMk cId="3730379743" sldId="259"/>
            <ac:spMk id="4" creationId="{DCF6B19C-00BB-9601-B2E5-3C1EBC2C76AC}"/>
          </ac:spMkLst>
        </pc:spChg>
        <pc:spChg chg="add del">
          <ac:chgData name="michael sullivan" userId="be0d27015adb2291" providerId="LiveId" clId="{53E77B9C-4DE0-4AA1-8363-3BEDFD27DF3A}" dt="2024-10-18T21:23:45.212" v="1783" actId="26606"/>
          <ac:spMkLst>
            <pc:docMk/>
            <pc:sldMk cId="3730379743" sldId="259"/>
            <ac:spMk id="8" creationId="{F13C74B1-5B17-4795-BED0-7140497B445A}"/>
          </ac:spMkLst>
        </pc:spChg>
        <pc:spChg chg="add del">
          <ac:chgData name="michael sullivan" userId="be0d27015adb2291" providerId="LiveId" clId="{53E77B9C-4DE0-4AA1-8363-3BEDFD27DF3A}" dt="2024-10-18T21:23:45.212" v="1783" actId="26606"/>
          <ac:spMkLst>
            <pc:docMk/>
            <pc:sldMk cId="3730379743" sldId="259"/>
            <ac:spMk id="9" creationId="{D4974D33-8DC5-464E-8C6D-BE58F0669C17}"/>
          </ac:spMkLst>
        </pc:spChg>
        <pc:spChg chg="add del">
          <ac:chgData name="michael sullivan" userId="be0d27015adb2291" providerId="LiveId" clId="{53E77B9C-4DE0-4AA1-8363-3BEDFD27DF3A}" dt="2024-10-18T21:23:19.422" v="1779" actId="26606"/>
          <ac:spMkLst>
            <pc:docMk/>
            <pc:sldMk cId="3730379743" sldId="259"/>
            <ac:spMk id="11" creationId="{45D37F4E-DDB4-456B-97E0-9937730A039F}"/>
          </ac:spMkLst>
        </pc:spChg>
        <pc:spChg chg="add del">
          <ac:chgData name="michael sullivan" userId="be0d27015adb2291" providerId="LiveId" clId="{53E77B9C-4DE0-4AA1-8363-3BEDFD27DF3A}" dt="2024-10-18T21:23:47.357" v="1785" actId="26606"/>
          <ac:spMkLst>
            <pc:docMk/>
            <pc:sldMk cId="3730379743" sldId="259"/>
            <ac:spMk id="12" creationId="{A2679492-7988-4050-9056-542444452411}"/>
          </ac:spMkLst>
        </pc:spChg>
        <pc:spChg chg="add del">
          <ac:chgData name="michael sullivan" userId="be0d27015adb2291" providerId="LiveId" clId="{53E77B9C-4DE0-4AA1-8363-3BEDFD27DF3A}" dt="2024-10-18T21:23:19.422" v="1779" actId="26606"/>
          <ac:spMkLst>
            <pc:docMk/>
            <pc:sldMk cId="3730379743" sldId="259"/>
            <ac:spMk id="13" creationId="{B2DD41CD-8F47-4F56-AD12-4E2FF7696987}"/>
          </ac:spMkLst>
        </pc:spChg>
        <pc:spChg chg="add del">
          <ac:chgData name="michael sullivan" userId="be0d27015adb2291" providerId="LiveId" clId="{53E77B9C-4DE0-4AA1-8363-3BEDFD27DF3A}" dt="2024-10-18T21:23:47.357" v="1785" actId="26606"/>
          <ac:spMkLst>
            <pc:docMk/>
            <pc:sldMk cId="3730379743" sldId="259"/>
            <ac:spMk id="14" creationId="{B091B163-7D61-4891-ABCF-5C13D9C418D0}"/>
          </ac:spMkLst>
        </pc:spChg>
        <pc:spChg chg="add del">
          <ac:chgData name="michael sullivan" userId="be0d27015adb2291" providerId="LiveId" clId="{53E77B9C-4DE0-4AA1-8363-3BEDFD27DF3A}" dt="2024-10-18T21:23:22.219" v="1781" actId="26606"/>
          <ac:spMkLst>
            <pc:docMk/>
            <pc:sldMk cId="3730379743" sldId="259"/>
            <ac:spMk id="15" creationId="{D009D6D5-DAC2-4A8B-A17A-E206B9012D09}"/>
          </ac:spMkLst>
        </pc:spChg>
        <pc:spChg chg="add">
          <ac:chgData name="michael sullivan" userId="be0d27015adb2291" providerId="LiveId" clId="{53E77B9C-4DE0-4AA1-8363-3BEDFD27DF3A}" dt="2024-10-18T21:23:47.371" v="1786" actId="26606"/>
          <ac:spMkLst>
            <pc:docMk/>
            <pc:sldMk cId="3730379743" sldId="259"/>
            <ac:spMk id="18" creationId="{F821940F-7A1D-4ACC-85B4-A932898ABB37}"/>
          </ac:spMkLst>
        </pc:spChg>
        <pc:spChg chg="add">
          <ac:chgData name="michael sullivan" userId="be0d27015adb2291" providerId="LiveId" clId="{53E77B9C-4DE0-4AA1-8363-3BEDFD27DF3A}" dt="2024-10-18T21:23:47.371" v="1786" actId="26606"/>
          <ac:spMkLst>
            <pc:docMk/>
            <pc:sldMk cId="3730379743" sldId="259"/>
            <ac:spMk id="19" creationId="{16674508-81D3-48CF-96BF-7FC60EAA572A}"/>
          </ac:spMkLst>
        </pc:spChg>
        <pc:picChg chg="add mod">
          <ac:chgData name="michael sullivan" userId="be0d27015adb2291" providerId="LiveId" clId="{53E77B9C-4DE0-4AA1-8363-3BEDFD27DF3A}" dt="2024-10-19T02:10:40.893" v="2554" actId="14100"/>
          <ac:picMkLst>
            <pc:docMk/>
            <pc:sldMk cId="3730379743" sldId="259"/>
            <ac:picMk id="6" creationId="{B54F1530-A01E-520A-839F-49394C01E228}"/>
          </ac:picMkLst>
        </pc:picChg>
        <pc:cxnChg chg="add del">
          <ac:chgData name="michael sullivan" userId="be0d27015adb2291" providerId="LiveId" clId="{53E77B9C-4DE0-4AA1-8363-3BEDFD27DF3A}" dt="2024-10-18T21:23:47.357" v="1785" actId="26606"/>
          <ac:cxnSpMkLst>
            <pc:docMk/>
            <pc:sldMk cId="3730379743" sldId="259"/>
            <ac:cxnSpMk id="16" creationId="{C49DA8F6-BCC1-4447-B54C-57856834B94B}"/>
          </ac:cxnSpMkLst>
        </pc:cxnChg>
      </pc:sldChg>
      <pc:sldChg chg="addSp delSp modSp mod setBg">
        <pc:chgData name="michael sullivan" userId="be0d27015adb2291" providerId="LiveId" clId="{53E77B9C-4DE0-4AA1-8363-3BEDFD27DF3A}" dt="2024-10-19T17:30:12.259" v="2590" actId="14100"/>
        <pc:sldMkLst>
          <pc:docMk/>
          <pc:sldMk cId="2772601072" sldId="260"/>
        </pc:sldMkLst>
        <pc:spChg chg="mod">
          <ac:chgData name="michael sullivan" userId="be0d27015adb2291" providerId="LiveId" clId="{53E77B9C-4DE0-4AA1-8363-3BEDFD27DF3A}" dt="2024-10-19T02:15:35.892" v="2564" actId="122"/>
          <ac:spMkLst>
            <pc:docMk/>
            <pc:sldMk cId="2772601072" sldId="260"/>
            <ac:spMk id="2" creationId="{138C246E-5C3C-5775-4DEC-29D5ABDCC2CB}"/>
          </ac:spMkLst>
        </pc:spChg>
        <pc:spChg chg="mod">
          <ac:chgData name="michael sullivan" userId="be0d27015adb2291" providerId="LiveId" clId="{53E77B9C-4DE0-4AA1-8363-3BEDFD27DF3A}" dt="2024-10-19T02:17:10.656" v="2573" actId="255"/>
          <ac:spMkLst>
            <pc:docMk/>
            <pc:sldMk cId="2772601072" sldId="260"/>
            <ac:spMk id="3" creationId="{14F914C0-4E45-C9BA-8A4E-F15D5ABD4A43}"/>
          </ac:spMkLst>
        </pc:spChg>
        <pc:spChg chg="del">
          <ac:chgData name="michael sullivan" userId="be0d27015adb2291" providerId="LiveId" clId="{53E77B9C-4DE0-4AA1-8363-3BEDFD27DF3A}" dt="2024-10-18T22:15:02.621" v="2375" actId="931"/>
          <ac:spMkLst>
            <pc:docMk/>
            <pc:sldMk cId="2772601072" sldId="260"/>
            <ac:spMk id="4" creationId="{3F7B7903-4B6B-1AE6-24B5-D596CF5B28BA}"/>
          </ac:spMkLst>
        </pc:spChg>
        <pc:spChg chg="add">
          <ac:chgData name="michael sullivan" userId="be0d27015adb2291" providerId="LiveId" clId="{53E77B9C-4DE0-4AA1-8363-3BEDFD27DF3A}" dt="2024-10-18T22:15:32.537" v="2379" actId="26606"/>
          <ac:spMkLst>
            <pc:docMk/>
            <pc:sldMk cId="2772601072" sldId="260"/>
            <ac:spMk id="11" creationId="{F821940F-7A1D-4ACC-85B4-A932898ABB37}"/>
          </ac:spMkLst>
        </pc:spChg>
        <pc:spChg chg="add">
          <ac:chgData name="michael sullivan" userId="be0d27015adb2291" providerId="LiveId" clId="{53E77B9C-4DE0-4AA1-8363-3BEDFD27DF3A}" dt="2024-10-18T22:15:32.537" v="2379" actId="26606"/>
          <ac:spMkLst>
            <pc:docMk/>
            <pc:sldMk cId="2772601072" sldId="260"/>
            <ac:spMk id="13" creationId="{16674508-81D3-48CF-96BF-7FC60EAA572A}"/>
          </ac:spMkLst>
        </pc:spChg>
        <pc:picChg chg="add mod">
          <ac:chgData name="michael sullivan" userId="be0d27015adb2291" providerId="LiveId" clId="{53E77B9C-4DE0-4AA1-8363-3BEDFD27DF3A}" dt="2024-10-19T17:30:12.259" v="2590" actId="14100"/>
          <ac:picMkLst>
            <pc:docMk/>
            <pc:sldMk cId="2772601072" sldId="260"/>
            <ac:picMk id="6" creationId="{378365E6-E64C-7E5F-EA98-D01FB52C514E}"/>
          </ac:picMkLst>
        </pc:picChg>
      </pc:sldChg>
      <pc:sldChg chg="addSp delSp modSp mod">
        <pc:chgData name="michael sullivan" userId="be0d27015adb2291" providerId="LiveId" clId="{53E77B9C-4DE0-4AA1-8363-3BEDFD27DF3A}" dt="2024-10-19T17:38:59.581" v="2595" actId="20577"/>
        <pc:sldMkLst>
          <pc:docMk/>
          <pc:sldMk cId="1123057845" sldId="261"/>
        </pc:sldMkLst>
        <pc:spChg chg="mod">
          <ac:chgData name="michael sullivan" userId="be0d27015adb2291" providerId="LiveId" clId="{53E77B9C-4DE0-4AA1-8363-3BEDFD27DF3A}" dt="2024-10-18T20:23:51.778" v="1737" actId="113"/>
          <ac:spMkLst>
            <pc:docMk/>
            <pc:sldMk cId="1123057845" sldId="261"/>
            <ac:spMk id="2" creationId="{56B9538D-AD44-207B-89F0-A32076B06F92}"/>
          </ac:spMkLst>
        </pc:spChg>
        <pc:spChg chg="mod">
          <ac:chgData name="michael sullivan" userId="be0d27015adb2291" providerId="LiveId" clId="{53E77B9C-4DE0-4AA1-8363-3BEDFD27DF3A}" dt="2024-10-19T17:38:59.581" v="2595" actId="20577"/>
          <ac:spMkLst>
            <pc:docMk/>
            <pc:sldMk cId="1123057845" sldId="261"/>
            <ac:spMk id="3" creationId="{343232F6-7B9F-AC04-04D5-D3E2CDFC2E44}"/>
          </ac:spMkLst>
        </pc:spChg>
        <pc:spChg chg="del mod">
          <ac:chgData name="michael sullivan" userId="be0d27015adb2291" providerId="LiveId" clId="{53E77B9C-4DE0-4AA1-8363-3BEDFD27DF3A}" dt="2024-10-18T22:27:46.720" v="2397" actId="931"/>
          <ac:spMkLst>
            <pc:docMk/>
            <pc:sldMk cId="1123057845" sldId="261"/>
            <ac:spMk id="4" creationId="{A2320464-07C7-B12C-EF4C-4A392036651E}"/>
          </ac:spMkLst>
        </pc:spChg>
        <pc:picChg chg="add mod">
          <ac:chgData name="michael sullivan" userId="be0d27015adb2291" providerId="LiveId" clId="{53E77B9C-4DE0-4AA1-8363-3BEDFD27DF3A}" dt="2024-10-18T23:25:17.448" v="2548" actId="14100"/>
          <ac:picMkLst>
            <pc:docMk/>
            <pc:sldMk cId="1123057845" sldId="261"/>
            <ac:picMk id="6" creationId="{C828AB3B-BDA2-8F8E-6235-A28C767F4C55}"/>
          </ac:picMkLst>
        </pc:picChg>
      </pc:sldChg>
      <pc:sldChg chg="modSp new mod">
        <pc:chgData name="michael sullivan" userId="be0d27015adb2291" providerId="LiveId" clId="{53E77B9C-4DE0-4AA1-8363-3BEDFD27DF3A}" dt="2024-10-18T20:26:48.937" v="1738" actId="113"/>
        <pc:sldMkLst>
          <pc:docMk/>
          <pc:sldMk cId="497897085" sldId="262"/>
        </pc:sldMkLst>
        <pc:spChg chg="mod">
          <ac:chgData name="michael sullivan" userId="be0d27015adb2291" providerId="LiveId" clId="{53E77B9C-4DE0-4AA1-8363-3BEDFD27DF3A}" dt="2024-10-18T19:34:31.602" v="84" actId="113"/>
          <ac:spMkLst>
            <pc:docMk/>
            <pc:sldMk cId="497897085" sldId="262"/>
            <ac:spMk id="2" creationId="{B2B30972-3B41-2140-C578-0EEDAE4072E8}"/>
          </ac:spMkLst>
        </pc:spChg>
        <pc:spChg chg="mod">
          <ac:chgData name="michael sullivan" userId="be0d27015adb2291" providerId="LiveId" clId="{53E77B9C-4DE0-4AA1-8363-3BEDFD27DF3A}" dt="2024-10-18T20:26:48.937" v="1738" actId="113"/>
          <ac:spMkLst>
            <pc:docMk/>
            <pc:sldMk cId="497897085" sldId="262"/>
            <ac:spMk id="3" creationId="{4B2D88F3-7D79-279B-F85B-C1BAEC82B8F1}"/>
          </ac:spMkLst>
        </pc:spChg>
      </pc:sldChg>
      <pc:sldChg chg="addSp delSp modSp new mod ord setBg">
        <pc:chgData name="michael sullivan" userId="be0d27015adb2291" providerId="LiveId" clId="{53E77B9C-4DE0-4AA1-8363-3BEDFD27DF3A}" dt="2024-10-19T10:11:21.608" v="2582" actId="20578"/>
        <pc:sldMkLst>
          <pc:docMk/>
          <pc:sldMk cId="4274373876" sldId="263"/>
        </pc:sldMkLst>
        <pc:spChg chg="mod">
          <ac:chgData name="michael sullivan" userId="be0d27015adb2291" providerId="LiveId" clId="{53E77B9C-4DE0-4AA1-8363-3BEDFD27DF3A}" dt="2024-10-19T02:15:56.604" v="2567" actId="122"/>
          <ac:spMkLst>
            <pc:docMk/>
            <pc:sldMk cId="4274373876" sldId="263"/>
            <ac:spMk id="2" creationId="{707A7265-1478-EA18-DFB0-E2B430A94BA3}"/>
          </ac:spMkLst>
        </pc:spChg>
        <pc:spChg chg="mod">
          <ac:chgData name="michael sullivan" userId="be0d27015adb2291" providerId="LiveId" clId="{53E77B9C-4DE0-4AA1-8363-3BEDFD27DF3A}" dt="2024-10-19T02:20:40.026" v="2576" actId="20577"/>
          <ac:spMkLst>
            <pc:docMk/>
            <pc:sldMk cId="4274373876" sldId="263"/>
            <ac:spMk id="3" creationId="{2C79071D-8FA8-71A3-CBFD-92B0A9937DCC}"/>
          </ac:spMkLst>
        </pc:spChg>
        <pc:spChg chg="del">
          <ac:chgData name="michael sullivan" userId="be0d27015adb2291" providerId="LiveId" clId="{53E77B9C-4DE0-4AA1-8363-3BEDFD27DF3A}" dt="2024-10-18T21:55:15.982" v="2127" actId="931"/>
          <ac:spMkLst>
            <pc:docMk/>
            <pc:sldMk cId="4274373876" sldId="263"/>
            <ac:spMk id="4" creationId="{7E8D1CBE-13F1-8B82-5312-80074CAB6E5B}"/>
          </ac:spMkLst>
        </pc:spChg>
        <pc:spChg chg="add">
          <ac:chgData name="michael sullivan" userId="be0d27015adb2291" providerId="LiveId" clId="{53E77B9C-4DE0-4AA1-8363-3BEDFD27DF3A}" dt="2024-10-18T21:55:24.052" v="2130" actId="26606"/>
          <ac:spMkLst>
            <pc:docMk/>
            <pc:sldMk cId="4274373876" sldId="263"/>
            <ac:spMk id="11" creationId="{4AC6B390-BC59-4F1D-A0EE-D71A92F0A0B2}"/>
          </ac:spMkLst>
        </pc:spChg>
        <pc:spChg chg="add">
          <ac:chgData name="michael sullivan" userId="be0d27015adb2291" providerId="LiveId" clId="{53E77B9C-4DE0-4AA1-8363-3BEDFD27DF3A}" dt="2024-10-18T21:55:24.052" v="2130" actId="26606"/>
          <ac:spMkLst>
            <pc:docMk/>
            <pc:sldMk cId="4274373876" sldId="263"/>
            <ac:spMk id="13" creationId="{B6C60D79-16F1-4C4B-B7E3-7634E7069CDE}"/>
          </ac:spMkLst>
        </pc:spChg>
        <pc:spChg chg="add">
          <ac:chgData name="michael sullivan" userId="be0d27015adb2291" providerId="LiveId" clId="{53E77B9C-4DE0-4AA1-8363-3BEDFD27DF3A}" dt="2024-10-18T21:55:24.052" v="2130" actId="26606"/>
          <ac:spMkLst>
            <pc:docMk/>
            <pc:sldMk cId="4274373876" sldId="263"/>
            <ac:spMk id="15" creationId="{426B127E-6498-4C77-9C9D-4553A5113B80}"/>
          </ac:spMkLst>
        </pc:spChg>
        <pc:picChg chg="add mod ord">
          <ac:chgData name="michael sullivan" userId="be0d27015adb2291" providerId="LiveId" clId="{53E77B9C-4DE0-4AA1-8363-3BEDFD27DF3A}" dt="2024-10-18T23:25:29.913" v="2549" actId="14100"/>
          <ac:picMkLst>
            <pc:docMk/>
            <pc:sldMk cId="4274373876" sldId="263"/>
            <ac:picMk id="6" creationId="{152BE51C-8D7A-3972-1F49-3D51544815D7}"/>
          </ac:picMkLst>
        </pc:picChg>
      </pc:sldChg>
      <pc:sldChg chg="modSp new mod">
        <pc:chgData name="michael sullivan" userId="be0d27015adb2291" providerId="LiveId" clId="{53E77B9C-4DE0-4AA1-8363-3BEDFD27DF3A}" dt="2024-10-18T20:35:31.782" v="1769" actId="20577"/>
        <pc:sldMkLst>
          <pc:docMk/>
          <pc:sldMk cId="2642401315" sldId="264"/>
        </pc:sldMkLst>
        <pc:spChg chg="mod">
          <ac:chgData name="michael sullivan" userId="be0d27015adb2291" providerId="LiveId" clId="{53E77B9C-4DE0-4AA1-8363-3BEDFD27DF3A}" dt="2024-10-18T20:35:31.782" v="1769" actId="20577"/>
          <ac:spMkLst>
            <pc:docMk/>
            <pc:sldMk cId="2642401315" sldId="264"/>
            <ac:spMk id="2" creationId="{1B3AA7B8-A814-66B7-AFBD-DA37530A010C}"/>
          </ac:spMkLst>
        </pc:spChg>
        <pc:spChg chg="mod">
          <ac:chgData name="michael sullivan" userId="be0d27015adb2291" providerId="LiveId" clId="{53E77B9C-4DE0-4AA1-8363-3BEDFD27DF3A}" dt="2024-10-18T20:02:42.417" v="1658" actId="113"/>
          <ac:spMkLst>
            <pc:docMk/>
            <pc:sldMk cId="2642401315" sldId="264"/>
            <ac:spMk id="3" creationId="{61A9E8F7-480E-C37A-8721-EF95D1584F1A}"/>
          </ac:spMkLst>
        </pc:spChg>
      </pc:sldChg>
      <pc:sldChg chg="modSp new mod">
        <pc:chgData name="michael sullivan" userId="be0d27015adb2291" providerId="LiveId" clId="{53E77B9C-4DE0-4AA1-8363-3BEDFD27DF3A}" dt="2024-10-19T02:21:30.196" v="2579" actId="113"/>
        <pc:sldMkLst>
          <pc:docMk/>
          <pc:sldMk cId="2413636931" sldId="265"/>
        </pc:sldMkLst>
        <pc:spChg chg="mod">
          <ac:chgData name="michael sullivan" userId="be0d27015adb2291" providerId="LiveId" clId="{53E77B9C-4DE0-4AA1-8363-3BEDFD27DF3A}" dt="2024-10-19T02:21:30.196" v="2579" actId="113"/>
          <ac:spMkLst>
            <pc:docMk/>
            <pc:sldMk cId="2413636931" sldId="265"/>
            <ac:spMk id="2" creationId="{21EF18DA-E667-0A55-62F3-5B9E4BF513C4}"/>
          </ac:spMkLst>
        </pc:spChg>
        <pc:spChg chg="mod">
          <ac:chgData name="michael sullivan" userId="be0d27015adb2291" providerId="LiveId" clId="{53E77B9C-4DE0-4AA1-8363-3BEDFD27DF3A}" dt="2024-10-19T02:13:45.193" v="2558" actId="14100"/>
          <ac:spMkLst>
            <pc:docMk/>
            <pc:sldMk cId="2413636931" sldId="265"/>
            <ac:spMk id="3" creationId="{5DD0A16A-48C9-E241-3C72-30126265788D}"/>
          </ac:spMkLst>
        </pc:spChg>
      </pc:sldChg>
      <pc:sldChg chg="modSp new mod">
        <pc:chgData name="michael sullivan" userId="be0d27015adb2291" providerId="LiveId" clId="{53E77B9C-4DE0-4AA1-8363-3BEDFD27DF3A}" dt="2024-10-19T02:21:24.097" v="2577" actId="113"/>
        <pc:sldMkLst>
          <pc:docMk/>
          <pc:sldMk cId="4129655366" sldId="266"/>
        </pc:sldMkLst>
        <pc:spChg chg="mod">
          <ac:chgData name="michael sullivan" userId="be0d27015adb2291" providerId="LiveId" clId="{53E77B9C-4DE0-4AA1-8363-3BEDFD27DF3A}" dt="2024-10-19T02:21:24.097" v="2577" actId="113"/>
          <ac:spMkLst>
            <pc:docMk/>
            <pc:sldMk cId="4129655366" sldId="266"/>
            <ac:spMk id="2" creationId="{220C881A-1897-C16A-057C-71F8FE2D6A5D}"/>
          </ac:spMkLst>
        </pc:spChg>
        <pc:spChg chg="mod">
          <ac:chgData name="michael sullivan" userId="be0d27015adb2291" providerId="LiveId" clId="{53E77B9C-4DE0-4AA1-8363-3BEDFD27DF3A}" dt="2024-10-18T22:53:50.525" v="2535" actId="12"/>
          <ac:spMkLst>
            <pc:docMk/>
            <pc:sldMk cId="4129655366" sldId="266"/>
            <ac:spMk id="3" creationId="{184F580B-486D-BEA6-A8C2-D2C252E1B305}"/>
          </ac:spMkLst>
        </pc:spChg>
      </pc:sldChg>
      <pc:sldMasterChg chg="setBg">
        <pc:chgData name="michael sullivan" userId="be0d27015adb2291" providerId="LiveId" clId="{53E77B9C-4DE0-4AA1-8363-3BEDFD27DF3A}" dt="2024-10-18T20:45:43.590" v="1774"/>
        <pc:sldMasterMkLst>
          <pc:docMk/>
          <pc:sldMasterMk cId="3050767328" sldId="214748369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4AC5A-F69E-4F05-B527-3C906EB31530}"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361A1-2F28-494A-BA7A-6B0B56028D3E}" type="slidenum">
              <a:rPr lang="en-US" smtClean="0"/>
              <a:t>‹#›</a:t>
            </a:fld>
            <a:endParaRPr lang="en-US"/>
          </a:p>
        </p:txBody>
      </p:sp>
    </p:spTree>
    <p:extLst>
      <p:ext uri="{BB962C8B-B14F-4D97-AF65-F5344CB8AC3E}">
        <p14:creationId xmlns:p14="http://schemas.microsoft.com/office/powerpoint/2010/main" val="76686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361A1-2F28-494A-BA7A-6B0B56028D3E}" type="slidenum">
              <a:rPr lang="en-US" smtClean="0"/>
              <a:t>1</a:t>
            </a:fld>
            <a:endParaRPr lang="en-US"/>
          </a:p>
        </p:txBody>
      </p:sp>
    </p:spTree>
    <p:extLst>
      <p:ext uri="{BB962C8B-B14F-4D97-AF65-F5344CB8AC3E}">
        <p14:creationId xmlns:p14="http://schemas.microsoft.com/office/powerpoint/2010/main" val="112124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64F8-DACE-F6F5-FB5D-1B8EB10BE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9EBE5B-DFD2-0E59-EB02-C627D197A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F9799-D6D8-E859-B8F6-1E3F1CCC71A1}"/>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EC004FF8-273B-E19C-F425-62E5AF715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CCB59-7363-9B6C-09A3-D62E03BCFADB}"/>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0313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74DC-91F2-DCB7-9FC5-C868A91698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C1876-9F46-3CB8-E50C-B51CBFAEB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7FAB4-ADA6-94D1-6872-2CC1D734AFA9}"/>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DE62D7BB-E521-9CC0-C0FC-1E437AE4A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92AAA-F873-ECAA-A826-2767F55E99AB}"/>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42241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F00-1E2A-5097-F4A8-ACE93CA1D3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A760B5-679A-3833-A7CD-CB555522F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2FFAE-1E5B-F606-5915-4FAB2A924FDB}"/>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1121A9EE-635F-DE27-D4D4-31537D88F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9F203-C3FD-97E7-557D-510721C13BC8}"/>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38825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CB99-10E3-E8C9-CA09-8F381104B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AD445-667F-27F7-EFFE-78937A3A5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8C360-93FC-6AC1-BEE0-8CA25B9E3595}"/>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7CC6AB3B-03BA-D0A7-0397-438773AD1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678C1-8815-FA70-08C4-4D02092BAB69}"/>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78602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D27A-E73A-CB35-7019-31E153112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76437-E8F8-4CA6-9E40-1595A77296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DFBBF-D825-973D-A20B-D92923641058}"/>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0B482BE7-7E5E-1693-59CA-E0F27DCD6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9879-CD68-5ACB-686E-D14CB0CDF7E1}"/>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353704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3979-4021-53BE-17E7-EA1DC68D8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5F674-78A6-8137-9D65-B9F70565F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372D99-0DF7-E84F-B747-E8B6EF9D1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3A6094-B0B6-5248-63BE-20C1F590AF5B}"/>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6" name="Footer Placeholder 5">
            <a:extLst>
              <a:ext uri="{FF2B5EF4-FFF2-40B4-BE49-F238E27FC236}">
                <a16:creationId xmlns:a16="http://schemas.microsoft.com/office/drawing/2014/main" id="{8343CC93-ED26-03C9-97F5-4733C2AE5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0C3F4-8A98-13B6-F3F0-8D861BD8EA21}"/>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21162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393B-7D1D-CE1A-2928-FF048842A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1964F-039D-3B0F-6FE4-8F091C8ED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7BDD0-84DE-F6CA-998B-36495BE47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366D11-9227-B847-169C-B6F3B5FF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2AB54-1D27-051A-F298-ED5087E7BD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85880-18FC-0663-57EA-D9D7EA232D26}"/>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8" name="Footer Placeholder 7">
            <a:extLst>
              <a:ext uri="{FF2B5EF4-FFF2-40B4-BE49-F238E27FC236}">
                <a16:creationId xmlns:a16="http://schemas.microsoft.com/office/drawing/2014/main" id="{B8548CC9-4429-62EC-4A79-E28D9B08A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EE171-F002-6662-A66E-133D5732CE33}"/>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58747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E9B5-7CA4-9E7E-4C03-079CCAACF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6A819-2E27-215C-010A-2DC77D4644B1}"/>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4" name="Footer Placeholder 3">
            <a:extLst>
              <a:ext uri="{FF2B5EF4-FFF2-40B4-BE49-F238E27FC236}">
                <a16:creationId xmlns:a16="http://schemas.microsoft.com/office/drawing/2014/main" id="{773C96A1-0BD6-5D88-F7FC-94999D60A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7F9554-B7FC-334C-1339-BCACA06E2DE9}"/>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84764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8E497-42F1-6014-D0E2-1FF41FD09DD9}"/>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3" name="Footer Placeholder 2">
            <a:extLst>
              <a:ext uri="{FF2B5EF4-FFF2-40B4-BE49-F238E27FC236}">
                <a16:creationId xmlns:a16="http://schemas.microsoft.com/office/drawing/2014/main" id="{4261ECB0-20D2-FC3E-D00D-A5AEDC4021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EE7BB-23D5-C774-B9D6-A11537DA80CB}"/>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39477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294B-48D7-DD3F-CE68-889D08AC4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1E99D5-02AB-4830-C8A7-9652B8ED7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F34F-963D-AE96-962D-368E095B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60793-EDCE-12E0-5C8D-39551B46D3DB}"/>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6" name="Footer Placeholder 5">
            <a:extLst>
              <a:ext uri="{FF2B5EF4-FFF2-40B4-BE49-F238E27FC236}">
                <a16:creationId xmlns:a16="http://schemas.microsoft.com/office/drawing/2014/main" id="{8988CF36-533B-D944-DCD1-0A722B3D6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D2744-5BCF-FDB2-D2B5-8BC8D3298432}"/>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241110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D426-A8AC-4ECF-8AF6-E40CC66DE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E37D4-F13B-EB10-D025-95EFD9E6B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B06AC4-562D-1402-0E59-56A2C7CAF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E4A14-CFD0-1FFF-B279-49A197CB5BF7}"/>
              </a:ext>
            </a:extLst>
          </p:cNvPr>
          <p:cNvSpPr>
            <a:spLocks noGrp="1"/>
          </p:cNvSpPr>
          <p:nvPr>
            <p:ph type="dt" sz="half" idx="10"/>
          </p:nvPr>
        </p:nvSpPr>
        <p:spPr/>
        <p:txBody>
          <a:bodyPr/>
          <a:lstStyle/>
          <a:p>
            <a:fld id="{1B9E7EA5-A423-4FAE-B7FF-A340EB2694F8}" type="datetimeFigureOut">
              <a:rPr lang="en-US" smtClean="0"/>
              <a:t>10/19/2024</a:t>
            </a:fld>
            <a:endParaRPr lang="en-US"/>
          </a:p>
        </p:txBody>
      </p:sp>
      <p:sp>
        <p:nvSpPr>
          <p:cNvPr id="6" name="Footer Placeholder 5">
            <a:extLst>
              <a:ext uri="{FF2B5EF4-FFF2-40B4-BE49-F238E27FC236}">
                <a16:creationId xmlns:a16="http://schemas.microsoft.com/office/drawing/2014/main" id="{527A64D6-97E8-83BA-415D-69BACDF0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EE0EA-4DAA-8049-1932-F7DE5E855FA6}"/>
              </a:ext>
            </a:extLst>
          </p:cNvPr>
          <p:cNvSpPr>
            <a:spLocks noGrp="1"/>
          </p:cNvSpPr>
          <p:nvPr>
            <p:ph type="sldNum" sz="quarter" idx="12"/>
          </p:nvPr>
        </p:nvSpPr>
        <p:spPr/>
        <p:txBody>
          <a:bodyPr/>
          <a:lstStyle/>
          <a:p>
            <a:fld id="{6A98B8D3-F0FA-4E68-A3D9-4779161D6C75}" type="slidenum">
              <a:rPr lang="en-US" smtClean="0"/>
              <a:t>‹#›</a:t>
            </a:fld>
            <a:endParaRPr lang="en-US"/>
          </a:p>
        </p:txBody>
      </p:sp>
    </p:spTree>
    <p:extLst>
      <p:ext uri="{BB962C8B-B14F-4D97-AF65-F5344CB8AC3E}">
        <p14:creationId xmlns:p14="http://schemas.microsoft.com/office/powerpoint/2010/main" val="170181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BE5C6-2581-9424-C97C-FE9238883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114C6-80C1-ED44-322E-E036C762D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903D3-D75E-916F-51BF-BD5561FBA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9E7EA5-A423-4FAE-B7FF-A340EB2694F8}" type="datetimeFigureOut">
              <a:rPr lang="en-US" smtClean="0"/>
              <a:t>10/19/2024</a:t>
            </a:fld>
            <a:endParaRPr lang="en-US"/>
          </a:p>
        </p:txBody>
      </p:sp>
      <p:sp>
        <p:nvSpPr>
          <p:cNvPr id="5" name="Footer Placeholder 4">
            <a:extLst>
              <a:ext uri="{FF2B5EF4-FFF2-40B4-BE49-F238E27FC236}">
                <a16:creationId xmlns:a16="http://schemas.microsoft.com/office/drawing/2014/main" id="{354CBDB6-13F4-B937-A9BC-AEB8D06F3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A75912-9A2A-F16A-67BD-831F30539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98B8D3-F0FA-4E68-A3D9-4779161D6C75}" type="slidenum">
              <a:rPr lang="en-US" smtClean="0"/>
              <a:t>‹#›</a:t>
            </a:fld>
            <a:endParaRPr lang="en-US"/>
          </a:p>
        </p:txBody>
      </p:sp>
    </p:spTree>
    <p:extLst>
      <p:ext uri="{BB962C8B-B14F-4D97-AF65-F5344CB8AC3E}">
        <p14:creationId xmlns:p14="http://schemas.microsoft.com/office/powerpoint/2010/main" val="30507673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bf.org/document-library/cbf-reports/sotb/2022-state-of-the-bay-report.pdf" TargetMode="External"/><Relationship Id="rId2" Type="http://schemas.openxmlformats.org/officeDocument/2006/relationships/hyperlink" Target="https://www.aacounty.org/sites/default/files/2023-03/SWMP.pdf" TargetMode="External"/><Relationship Id="rId1" Type="http://schemas.openxmlformats.org/officeDocument/2006/relationships/slideLayout" Target="../slideLayouts/slideLayout2.xml"/><Relationship Id="rId6" Type="http://schemas.openxmlformats.org/officeDocument/2006/relationships/hyperlink" Target="https://ilsr.org/fighting-monopoly-power/recycling-waste/" TargetMode="External"/><Relationship Id="rId5" Type="http://schemas.openxmlformats.org/officeDocument/2006/relationships/hyperlink" Target="https://www.des.nh.gov/home-and-recreation/your-health-and-environment/pet-health-and-environment" TargetMode="External"/><Relationship Id="rId4" Type="http://schemas.openxmlformats.org/officeDocument/2006/relationships/hyperlink" Target="https://doee.dc.gov/page/petwas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red-yellow-and-green-trash-bins-FoG7PKNYjpM" TargetMode="External"/><Relationship Id="rId2" Type="http://schemas.openxmlformats.org/officeDocument/2006/relationships/hyperlink" Target="https://www.cbf.org/document-library/cbf-reports/sotb/2022-state-of-the-bay-report.pdf" TargetMode="External"/><Relationship Id="rId1" Type="http://schemas.openxmlformats.org/officeDocument/2006/relationships/slideLayout" Target="../slideLayouts/slideLayout2.xml"/><Relationship Id="rId4" Type="http://schemas.openxmlformats.org/officeDocument/2006/relationships/hyperlink" Target="https://doi.org/10.1016/j.watres.2024.1212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3E7A-FA70-3AC8-8BB8-4596F797D96C}"/>
              </a:ext>
            </a:extLst>
          </p:cNvPr>
          <p:cNvSpPr>
            <a:spLocks noGrp="1"/>
          </p:cNvSpPr>
          <p:nvPr>
            <p:ph type="ctrTitle"/>
          </p:nvPr>
        </p:nvSpPr>
        <p:spPr>
          <a:xfrm>
            <a:off x="1524000" y="0"/>
            <a:ext cx="9144000" cy="2002536"/>
          </a:xfrm>
        </p:spPr>
        <p:txBody>
          <a:bodyPr>
            <a:normAutofit/>
          </a:bodyPr>
          <a:lstStyle/>
          <a:p>
            <a:pPr>
              <a:lnSpc>
                <a:spcPct val="200000"/>
              </a:lnSpc>
            </a:pPr>
            <a:r>
              <a:rPr lang="en-US" sz="2400" b="1" dirty="0">
                <a:effectLst/>
                <a:latin typeface="Times New Roman" panose="02020603050405020304" pitchFamily="18" charset="0"/>
                <a:ea typeface="Aptos" panose="020B0004020202020204" pitchFamily="34" charset="0"/>
              </a:rPr>
              <a:t>Implementing a Pet Waste Disposal Program to Protect Anne Arundel County</a:t>
            </a:r>
            <a:endParaRPr lang="en-US" sz="2400" b="1" dirty="0"/>
          </a:p>
        </p:txBody>
      </p:sp>
      <p:sp>
        <p:nvSpPr>
          <p:cNvPr id="3" name="Subtitle 2">
            <a:extLst>
              <a:ext uri="{FF2B5EF4-FFF2-40B4-BE49-F238E27FC236}">
                <a16:creationId xmlns:a16="http://schemas.microsoft.com/office/drawing/2014/main" id="{3851316A-7F03-0EBC-1706-70F6B171A2FE}"/>
              </a:ext>
            </a:extLst>
          </p:cNvPr>
          <p:cNvSpPr>
            <a:spLocks noGrp="1"/>
          </p:cNvSpPr>
          <p:nvPr>
            <p:ph type="subTitle" idx="1"/>
          </p:nvPr>
        </p:nvSpPr>
        <p:spPr>
          <a:xfrm>
            <a:off x="1524000" y="2386584"/>
            <a:ext cx="9144000" cy="4142232"/>
          </a:xfrm>
        </p:spPr>
        <p:txBody>
          <a:bodyPr>
            <a:noAutofit/>
          </a:bodyPr>
          <a:lstStyle/>
          <a:p>
            <a:pPr>
              <a:lnSpc>
                <a:spcPct val="200000"/>
              </a:lnSpc>
            </a:pPr>
            <a:r>
              <a:rPr lang="en-US" sz="1800" dirty="0">
                <a:effectLst/>
                <a:latin typeface="Times New Roman" panose="02020603050405020304" pitchFamily="18" charset="0"/>
                <a:ea typeface="Aptos" panose="020B0004020202020204" pitchFamily="34" charset="0"/>
              </a:rPr>
              <a:t>Michael Sullivan</a:t>
            </a:r>
            <a:br>
              <a:rPr lang="en-US" sz="1800" dirty="0">
                <a:effectLst/>
                <a:latin typeface="Times New Roman" panose="02020603050405020304" pitchFamily="18" charset="0"/>
                <a:ea typeface="Aptos" panose="020B0004020202020204" pitchFamily="34" charset="0"/>
              </a:rPr>
            </a:br>
            <a:r>
              <a:rPr lang="en-US" sz="1800" dirty="0">
                <a:effectLst/>
                <a:latin typeface="Times New Roman" panose="02020603050405020304" pitchFamily="18" charset="0"/>
                <a:ea typeface="Aptos" panose="020B0004020202020204" pitchFamily="34" charset="0"/>
              </a:rPr>
              <a:t>Purdue University Global</a:t>
            </a:r>
            <a:br>
              <a:rPr lang="en-US" sz="1800" dirty="0">
                <a:effectLst/>
                <a:latin typeface="Times New Roman" panose="02020603050405020304" pitchFamily="18" charset="0"/>
                <a:ea typeface="Aptos" panose="020B0004020202020204" pitchFamily="34" charset="0"/>
              </a:rPr>
            </a:br>
            <a:r>
              <a:rPr lang="en-US" sz="1800" dirty="0">
                <a:effectLst/>
                <a:latin typeface="Times New Roman" panose="02020603050405020304" pitchFamily="18" charset="0"/>
                <a:ea typeface="Aptos" panose="020B0004020202020204" pitchFamily="34" charset="0"/>
              </a:rPr>
              <a:t>CM 220: College Composition II</a:t>
            </a:r>
            <a:br>
              <a:rPr lang="en-US" sz="1800" dirty="0">
                <a:effectLst/>
                <a:latin typeface="Times New Roman" panose="02020603050405020304" pitchFamily="18" charset="0"/>
                <a:ea typeface="Aptos" panose="020B0004020202020204" pitchFamily="34" charset="0"/>
              </a:rPr>
            </a:br>
            <a:r>
              <a:rPr lang="en-US" sz="1800" dirty="0">
                <a:effectLst/>
                <a:latin typeface="Times New Roman" panose="02020603050405020304" pitchFamily="18" charset="0"/>
                <a:ea typeface="Aptos" panose="020B0004020202020204" pitchFamily="34" charset="0"/>
              </a:rPr>
              <a:t>Professor Eric Lane</a:t>
            </a:r>
            <a:br>
              <a:rPr lang="en-US" sz="1800" dirty="0">
                <a:effectLst/>
                <a:latin typeface="Times New Roman" panose="02020603050405020304" pitchFamily="18" charset="0"/>
                <a:ea typeface="Aptos" panose="020B0004020202020204" pitchFamily="34" charset="0"/>
              </a:rPr>
            </a:br>
            <a:r>
              <a:rPr lang="en-US" sz="1800" dirty="0">
                <a:effectLst/>
                <a:latin typeface="Times New Roman" panose="02020603050405020304" pitchFamily="18" charset="0"/>
                <a:ea typeface="Aptos" panose="020B0004020202020204" pitchFamily="34" charset="0"/>
              </a:rPr>
              <a:t>October 22, 2024</a:t>
            </a:r>
            <a:endParaRPr lang="en-US" sz="1800" dirty="0"/>
          </a:p>
        </p:txBody>
      </p:sp>
    </p:spTree>
    <p:extLst>
      <p:ext uri="{BB962C8B-B14F-4D97-AF65-F5344CB8AC3E}">
        <p14:creationId xmlns:p14="http://schemas.microsoft.com/office/powerpoint/2010/main" val="321985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18DA-E667-0A55-62F3-5B9E4BF513C4}"/>
              </a:ext>
            </a:extLst>
          </p:cNvPr>
          <p:cNvSpPr>
            <a:spLocks noGrp="1"/>
          </p:cNvSpPr>
          <p:nvPr>
            <p:ph type="title"/>
          </p:nvPr>
        </p:nvSpPr>
        <p:spPr>
          <a:xfrm>
            <a:off x="838200" y="100585"/>
            <a:ext cx="10515600" cy="1261871"/>
          </a:xfrm>
        </p:spPr>
        <p:txBody>
          <a:bodyPr>
            <a:normAutofit/>
          </a:bodyPr>
          <a:lstStyle/>
          <a:p>
            <a:pPr algn="ctr"/>
            <a:r>
              <a:rPr lang="en-US" sz="24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5DD0A16A-48C9-E241-3C72-30126265788D}"/>
              </a:ext>
            </a:extLst>
          </p:cNvPr>
          <p:cNvSpPr>
            <a:spLocks noGrp="1"/>
          </p:cNvSpPr>
          <p:nvPr>
            <p:ph idx="1"/>
          </p:nvPr>
        </p:nvSpPr>
        <p:spPr>
          <a:xfrm>
            <a:off x="0" y="1124712"/>
            <a:ext cx="12192000" cy="5733288"/>
          </a:xfrm>
        </p:spPr>
        <p:txBody>
          <a:bodyPr>
            <a:normAutofit fontScale="25000" lnSpcReduction="20000"/>
          </a:bodyPr>
          <a:lstStyle/>
          <a:p>
            <a:pPr marL="457200" marR="0" indent="-457200">
              <a:lnSpc>
                <a:spcPct val="220000"/>
              </a:lnSpc>
              <a:spcBef>
                <a:spcPts val="0"/>
              </a:spcBef>
              <a:spcAft>
                <a:spcPts val="0"/>
              </a:spcAft>
              <a:buNone/>
            </a:pP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Anne Arundel County Department of Public Works. (2013). Ten-year solid waste management plan 2013-2023. </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https://www.aacounty.org/sites/default/files/2023-03/SWMP.pdf</a:t>
            </a:r>
            <a:endParaRPr lang="en-US" sz="7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220000"/>
              </a:lnSpc>
              <a:spcBef>
                <a:spcPts val="0"/>
              </a:spcBef>
              <a:spcAft>
                <a:spcPts val="0"/>
              </a:spcAft>
              <a:buNone/>
            </a:pP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Chesapeake Bay Foundation. (2022). 2022 State of the Bay Report. </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https://www.cbf.org/document-library/cbf-reports/sotb/2022-state-of-the-bay-report.pdf</a:t>
            </a:r>
            <a:endParaRPr lang="en-US" sz="7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220000"/>
              </a:lnSpc>
              <a:spcBef>
                <a:spcPts val="0"/>
              </a:spcBef>
              <a:spcAft>
                <a:spcPts val="0"/>
              </a:spcAft>
              <a:buNone/>
            </a:pP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District of Columbia Department of Energy &amp; Environment. (2024). Pet waste. </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https://doee.dc.gov/page/petwaste</a:t>
            </a:r>
            <a:endParaRPr lang="en-US" sz="7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220000"/>
              </a:lnSpc>
              <a:spcBef>
                <a:spcPts val="0"/>
              </a:spcBef>
              <a:spcAft>
                <a:spcPts val="0"/>
              </a:spcAft>
              <a:buNone/>
            </a:pP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New Hampshire Department of Environmental Services. (2024). Pet health and the environment. </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5"/>
              </a:rPr>
              <a:t>https://www.des.nh.gov/home-and-recreation/your-health-and-environment/pet-health-and-environment</a:t>
            </a:r>
            <a:endParaRPr lang="en-US" sz="7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nSpc>
                <a:spcPct val="220000"/>
              </a:lnSpc>
              <a:spcBef>
                <a:spcPts val="0"/>
              </a:spcBef>
              <a:spcAft>
                <a:spcPts val="0"/>
              </a:spcAft>
              <a:buNone/>
            </a:pP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Seldman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N., &amp; Morris, D. (2020, July). Fighting monopoly power: Recycling and waste. Institute for Local Self-Reliance. </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6"/>
              </a:rPr>
              <a:t>https://ilsr.org/fighting-monopoly-power/recycling-waste/</a:t>
            </a:r>
            <a:r>
              <a:rPr lang="en-US" sz="7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rPr>
              <a:t>       </a:t>
            </a:r>
            <a:br>
              <a:rPr lang="en-US" sz="55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55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363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881A-1897-C16A-057C-71F8FE2D6A5D}"/>
              </a:ext>
            </a:extLst>
          </p:cNvPr>
          <p:cNvSpPr>
            <a:spLocks noGrp="1"/>
          </p:cNvSpPr>
          <p:nvPr>
            <p:ph type="title"/>
          </p:nvPr>
        </p:nvSpPr>
        <p:spPr>
          <a:xfrm>
            <a:off x="838200" y="1"/>
            <a:ext cx="10515600" cy="1278193"/>
          </a:xfrm>
        </p:spPr>
        <p:txBody>
          <a:bodyPr>
            <a:normAutofit/>
          </a:bodyPr>
          <a:lstStyle/>
          <a:p>
            <a:pPr algn="ctr"/>
            <a:r>
              <a:rPr lang="en-US" sz="2400" b="1" dirty="0">
                <a:latin typeface="Times New Roman" panose="02020603050405020304" pitchFamily="18" charset="0"/>
                <a:cs typeface="Times New Roman" panose="02020603050405020304" pitchFamily="18" charset="0"/>
              </a:rPr>
              <a:t>References Continued (Images/Graphs)</a:t>
            </a:r>
          </a:p>
        </p:txBody>
      </p:sp>
      <p:sp>
        <p:nvSpPr>
          <p:cNvPr id="3" name="Content Placeholder 2">
            <a:extLst>
              <a:ext uri="{FF2B5EF4-FFF2-40B4-BE49-F238E27FC236}">
                <a16:creationId xmlns:a16="http://schemas.microsoft.com/office/drawing/2014/main" id="{184F580B-486D-BEA6-A8C2-D2C252E1B305}"/>
              </a:ext>
            </a:extLst>
          </p:cNvPr>
          <p:cNvSpPr>
            <a:spLocks noGrp="1"/>
          </p:cNvSpPr>
          <p:nvPr>
            <p:ph idx="1"/>
          </p:nvPr>
        </p:nvSpPr>
        <p:spPr>
          <a:xfrm>
            <a:off x="0" y="855406"/>
            <a:ext cx="12192000" cy="6489291"/>
          </a:xfrm>
        </p:spPr>
        <p:txBody>
          <a:bodyPr>
            <a:normAutofit/>
          </a:bodyPr>
          <a:lstStyle/>
          <a:p>
            <a:pPr marL="457200" indent="-457200">
              <a:lnSpc>
                <a:spcPct val="200000"/>
              </a:lnSpc>
              <a:spcBef>
                <a:spcPts val="0"/>
              </a:spcBef>
              <a:buNone/>
            </a:pPr>
            <a:r>
              <a:rPr lang="en-US" sz="1800" dirty="0">
                <a:latin typeface="Times New Roman" panose="02020603050405020304" pitchFamily="18" charset="0"/>
                <a:cs typeface="Times New Roman" panose="02020603050405020304" pitchFamily="18" charset="0"/>
              </a:rPr>
              <a:t>Chesapeake Bay Foundation. (2022). </a:t>
            </a:r>
            <a:r>
              <a:rPr lang="en-US" sz="1800" i="1" dirty="0">
                <a:latin typeface="Times New Roman" panose="02020603050405020304" pitchFamily="18" charset="0"/>
                <a:cs typeface="Times New Roman" panose="02020603050405020304" pitchFamily="18" charset="0"/>
              </a:rPr>
              <a:t>Nitrogen and phosphorus pollution overview</a:t>
            </a:r>
            <a:r>
              <a:rPr lang="en-US" sz="1800" dirty="0">
                <a:latin typeface="Times New Roman" panose="02020603050405020304" pitchFamily="18" charset="0"/>
                <a:cs typeface="Times New Roman" panose="02020603050405020304" pitchFamily="18" charset="0"/>
              </a:rPr>
              <a:t> [Photograph]. </a:t>
            </a:r>
            <a:r>
              <a:rPr lang="en-US" sz="1800" dirty="0">
                <a:latin typeface="Times New Roman" panose="02020603050405020304" pitchFamily="18" charset="0"/>
                <a:cs typeface="Times New Roman" panose="02020603050405020304" pitchFamily="18" charset="0"/>
                <a:hlinkClick r:id="rId2"/>
              </a:rPr>
              <a:t>https://www.cbf.org/document-library/cbf-reports/sotb/2022-state-of-the-bay-report.pdf</a:t>
            </a:r>
            <a:endParaRPr lang="en-US" sz="1800" dirty="0">
              <a:latin typeface="Times New Roman" panose="02020603050405020304" pitchFamily="18" charset="0"/>
              <a:cs typeface="Times New Roman" panose="02020603050405020304" pitchFamily="18" charset="0"/>
            </a:endParaRPr>
          </a:p>
          <a:p>
            <a:pPr marL="457200" indent="-457200">
              <a:lnSpc>
                <a:spcPct val="200000"/>
              </a:lnSpc>
              <a:spcBef>
                <a:spcPts val="0"/>
              </a:spcBef>
              <a:buNone/>
            </a:pPr>
            <a:r>
              <a:rPr lang="en-US" sz="1800" dirty="0">
                <a:latin typeface="Times New Roman" panose="02020603050405020304" pitchFamily="18" charset="0"/>
                <a:cs typeface="Times New Roman" panose="02020603050405020304" pitchFamily="18" charset="0"/>
              </a:rPr>
              <a:t>Chesapeake Bay Foundation. (2022). </a:t>
            </a:r>
            <a:r>
              <a:rPr lang="en-US" sz="1800" i="1" dirty="0">
                <a:latin typeface="Times New Roman" panose="02020603050405020304" pitchFamily="18" charset="0"/>
                <a:cs typeface="Times New Roman" panose="02020603050405020304" pitchFamily="18" charset="0"/>
              </a:rPr>
              <a:t>State of the Bay score chart</a:t>
            </a:r>
            <a:r>
              <a:rPr lang="en-US" sz="1800" dirty="0">
                <a:latin typeface="Times New Roman" panose="02020603050405020304" pitchFamily="18" charset="0"/>
                <a:cs typeface="Times New Roman" panose="02020603050405020304" pitchFamily="18" charset="0"/>
              </a:rPr>
              <a:t> [Photograph]. </a:t>
            </a:r>
            <a:r>
              <a:rPr lang="en-US" sz="1800" dirty="0">
                <a:latin typeface="Times New Roman" panose="02020603050405020304" pitchFamily="18" charset="0"/>
                <a:cs typeface="Times New Roman" panose="02020603050405020304" pitchFamily="18" charset="0"/>
                <a:hlinkClick r:id="rId2"/>
              </a:rPr>
              <a:t>https://www.cbf.org/document-library/cbf-reports/sotb/2022-state-of-the-bay-report.pdf</a:t>
            </a:r>
            <a:endParaRPr lang="en-US" sz="1800" dirty="0">
              <a:latin typeface="Times New Roman" panose="02020603050405020304" pitchFamily="18" charset="0"/>
              <a:cs typeface="Times New Roman" panose="02020603050405020304" pitchFamily="18" charset="0"/>
            </a:endParaRPr>
          </a:p>
          <a:p>
            <a:pPr marL="457200" indent="-457200">
              <a:lnSpc>
                <a:spcPct val="200000"/>
              </a:lnSpc>
              <a:spcBef>
                <a:spcPts val="0"/>
              </a:spcBef>
              <a:buNone/>
            </a:pPr>
            <a:r>
              <a:rPr lang="en-US" sz="1800" dirty="0">
                <a:latin typeface="Times New Roman" panose="02020603050405020304" pitchFamily="18" charset="0"/>
                <a:cs typeface="Times New Roman" panose="02020603050405020304" pitchFamily="18" charset="0"/>
              </a:rPr>
              <a:t>Martin, N. (n.d.). </a:t>
            </a:r>
            <a:r>
              <a:rPr lang="en-US" sz="1800" i="1" dirty="0">
                <a:latin typeface="Times New Roman" panose="02020603050405020304" pitchFamily="18" charset="0"/>
                <a:cs typeface="Times New Roman" panose="02020603050405020304" pitchFamily="18" charset="0"/>
              </a:rPr>
              <a:t>Red, yellow, and green trash bins</a:t>
            </a:r>
            <a:r>
              <a:rPr lang="en-US" sz="1800" dirty="0">
                <a:latin typeface="Times New Roman" panose="02020603050405020304" pitchFamily="18" charset="0"/>
                <a:cs typeface="Times New Roman" panose="02020603050405020304" pitchFamily="18" charset="0"/>
              </a:rPr>
              <a:t> [Photograph]. </a:t>
            </a:r>
            <a:r>
              <a:rPr lang="en-US" sz="1800" dirty="0" err="1">
                <a:latin typeface="Times New Roman" panose="02020603050405020304" pitchFamily="18" charset="0"/>
                <a:cs typeface="Times New Roman" panose="02020603050405020304" pitchFamily="18" charset="0"/>
              </a:rPr>
              <a:t>Unsplash</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3"/>
              </a:rPr>
              <a:t>https://unsplash.com/photos/red-yellow-and-green-trash-bins-FoG7PKNYjpM</a:t>
            </a:r>
            <a:endParaRPr lang="en-US" sz="1800" dirty="0">
              <a:latin typeface="Times New Roman" panose="02020603050405020304" pitchFamily="18" charset="0"/>
              <a:cs typeface="Times New Roman" panose="02020603050405020304" pitchFamily="18" charset="0"/>
            </a:endParaRPr>
          </a:p>
          <a:p>
            <a:pPr marL="457200" indent="-457200">
              <a:lnSpc>
                <a:spcPct val="200000"/>
              </a:lnSpc>
              <a:spcBef>
                <a:spcPts val="0"/>
              </a:spcBef>
              <a:buNone/>
            </a:pPr>
            <a:r>
              <a:rPr lang="en-US" sz="1800" dirty="0">
                <a:latin typeface="Times New Roman" panose="02020603050405020304" pitchFamily="18" charset="0"/>
                <a:cs typeface="Times New Roman" panose="02020603050405020304" pitchFamily="18" charset="0"/>
              </a:rPr>
              <a:t>Yang, J., Li, J., van Vliet, M. T. H., Jones, E. R., Huang, Z., Liu, M., &amp; Bi, J. (2024). </a:t>
            </a:r>
            <a:r>
              <a:rPr lang="en-US" sz="1800" i="1" dirty="0">
                <a:latin typeface="Times New Roman" panose="02020603050405020304" pitchFamily="18" charset="0"/>
                <a:cs typeface="Times New Roman" panose="02020603050405020304" pitchFamily="18" charset="0"/>
              </a:rPr>
              <a:t>Local and virtual economic water scarcity risk</a:t>
            </a:r>
            <a:r>
              <a:rPr lang="en-US" sz="1800" dirty="0">
                <a:latin typeface="Times New Roman" panose="02020603050405020304" pitchFamily="18" charset="0"/>
                <a:cs typeface="Times New Roman" panose="02020603050405020304" pitchFamily="18" charset="0"/>
              </a:rPr>
              <a:t> [Graph]. </a:t>
            </a:r>
            <a:r>
              <a:rPr lang="en-US" sz="1800" i="1" dirty="0">
                <a:latin typeface="Times New Roman" panose="02020603050405020304" pitchFamily="18" charset="0"/>
                <a:cs typeface="Times New Roman" panose="02020603050405020304" pitchFamily="18" charset="0"/>
              </a:rPr>
              <a:t>Water Research</a:t>
            </a:r>
            <a:r>
              <a:rPr lang="en-US" sz="1800" dirty="0">
                <a:latin typeface="Times New Roman" panose="02020603050405020304" pitchFamily="18" charset="0"/>
                <a:cs typeface="Times New Roman" panose="02020603050405020304" pitchFamily="18" charset="0"/>
              </a:rPr>
              <a:t>, 252, 121216. </a:t>
            </a:r>
            <a:r>
              <a:rPr lang="en-US" sz="1800" dirty="0">
                <a:latin typeface="Times New Roman" panose="02020603050405020304" pitchFamily="18" charset="0"/>
                <a:cs typeface="Times New Roman" panose="02020603050405020304" pitchFamily="18" charset="0"/>
                <a:hlinkClick r:id="rId4"/>
              </a:rPr>
              <a:t>https://doi.org/10.1016/j.watres.2024.121216</a:t>
            </a:r>
            <a:endParaRPr lang="en-US" sz="1800" dirty="0">
              <a:latin typeface="Times New Roman" panose="02020603050405020304" pitchFamily="18" charset="0"/>
              <a:cs typeface="Times New Roman" panose="02020603050405020304" pitchFamily="18" charset="0"/>
            </a:endParaRPr>
          </a:p>
          <a:p>
            <a:pPr marL="457200" indent="-457200">
              <a:lnSpc>
                <a:spcPct val="200000"/>
              </a:lnSpc>
              <a:spcBef>
                <a:spcPts val="0"/>
              </a:spcBef>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65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2E88-7A4D-A64C-840B-77E0C18C408E}"/>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Introduction to Pet Waste and Pollution in Anne Arundel County</a:t>
            </a:r>
          </a:p>
        </p:txBody>
      </p:sp>
      <p:sp>
        <p:nvSpPr>
          <p:cNvPr id="3" name="Content Placeholder 2">
            <a:extLst>
              <a:ext uri="{FF2B5EF4-FFF2-40B4-BE49-F238E27FC236}">
                <a16:creationId xmlns:a16="http://schemas.microsoft.com/office/drawing/2014/main" id="{43B869AA-40A2-6DEC-B557-2C8FAF03B2EC}"/>
              </a:ext>
            </a:extLst>
          </p:cNvPr>
          <p:cNvSpPr>
            <a:spLocks noGrp="1"/>
          </p:cNvSpPr>
          <p:nvPr>
            <p:ph idx="1"/>
          </p:nvPr>
        </p:nvSpPr>
        <p:spPr/>
        <p:txBody>
          <a:bodyPr>
            <a:normAutofit/>
          </a:bodyPr>
          <a:lstStyle/>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In Anne Arundel County, stormwater pollution is directly worsened by improper disposal of pet waste. Left on the ground, pet waste is carried by rainwater into local water systems, transporting with it harmful bacteria, parasites, and nutrients that degrade our water quality. The direct environmental impacts of that degradation such as algal blooms and oxygen-poor waters are bad enough. But the real kicker comes when you consider the public health and economic threats posed by stormwater pollution. Polluted waters with public health risks don't bode well for any water-dependent business, including Maryland's seafood industry, which hasn't escaped the significant economic downturn that polluted waterways bring.</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This presentation is intended to promote the idea of a community pet waste disposal program, which would greatly lessen the impact of storm runoff pollution in our town. It would also make our community healthier and safeguard our local environment and economy.</a:t>
            </a:r>
          </a:p>
        </p:txBody>
      </p:sp>
    </p:spTree>
    <p:extLst>
      <p:ext uri="{BB962C8B-B14F-4D97-AF65-F5344CB8AC3E}">
        <p14:creationId xmlns:p14="http://schemas.microsoft.com/office/powerpoint/2010/main" val="291932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7296-C089-B8BA-92EC-58FEB8BFDD44}"/>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Thesis Statement</a:t>
            </a:r>
          </a:p>
        </p:txBody>
      </p:sp>
      <p:sp>
        <p:nvSpPr>
          <p:cNvPr id="3" name="Content Placeholder 2">
            <a:extLst>
              <a:ext uri="{FF2B5EF4-FFF2-40B4-BE49-F238E27FC236}">
                <a16:creationId xmlns:a16="http://schemas.microsoft.com/office/drawing/2014/main" id="{360AC1C7-8A7E-D925-29D7-05A7BC4F4D2C}"/>
              </a:ext>
            </a:extLst>
          </p:cNvPr>
          <p:cNvSpPr>
            <a:spLocks noGrp="1"/>
          </p:cNvSpPr>
          <p:nvPr>
            <p:ph idx="1"/>
          </p:nvPr>
        </p:nvSpPr>
        <p:spPr/>
        <p:txBody>
          <a:bodyPr/>
          <a:lstStyle/>
          <a:p>
            <a:pPr>
              <a:buFont typeface="Wingdings" panose="05000000000000000000" pitchFamily="2"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thorough pet waste disposal program, administered by the Department of Public Works in Anne Arundel County, will lessen the financial burden caused by contaminated stormwater, protect the health of the people, local businesses, and recreational users, and preserve the aquatic ecosystems that are part of our community’s heritage.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78767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093ECE-EFC9-4F1E-9007-A798A41D9291}"/>
              </a:ext>
            </a:extLst>
          </p:cNvPr>
          <p:cNvSpPr>
            <a:spLocks noGrp="1"/>
          </p:cNvSpPr>
          <p:nvPr>
            <p:ph type="title"/>
          </p:nvPr>
        </p:nvSpPr>
        <p:spPr>
          <a:xfrm>
            <a:off x="1137034" y="609600"/>
            <a:ext cx="4784796" cy="1330840"/>
          </a:xfrm>
        </p:spPr>
        <p:txBody>
          <a:bodyPr vert="horz" lIns="91440" tIns="45720" rIns="91440" bIns="45720" rtlCol="0" anchor="ctr">
            <a:normAutofit/>
          </a:bodyPr>
          <a:lstStyle/>
          <a:p>
            <a:pPr algn="ctr"/>
            <a:r>
              <a:rPr lang="en-US" sz="2400" b="1" kern="1200" dirty="0">
                <a:solidFill>
                  <a:schemeClr val="tx1"/>
                </a:solidFill>
                <a:latin typeface="Times New Roman" panose="02020603050405020304" pitchFamily="18" charset="0"/>
                <a:cs typeface="Times New Roman" panose="02020603050405020304" pitchFamily="18" charset="0"/>
              </a:rPr>
              <a:t>The Impact of Pet Waste on Stormwater Pollution</a:t>
            </a:r>
          </a:p>
        </p:txBody>
      </p:sp>
      <p:sp>
        <p:nvSpPr>
          <p:cNvPr id="3" name="Content Placeholder 2">
            <a:extLst>
              <a:ext uri="{FF2B5EF4-FFF2-40B4-BE49-F238E27FC236}">
                <a16:creationId xmlns:a16="http://schemas.microsoft.com/office/drawing/2014/main" id="{9C954BB2-2143-7BA3-0780-58DB4205BF89}"/>
              </a:ext>
            </a:extLst>
          </p:cNvPr>
          <p:cNvSpPr>
            <a:spLocks noGrp="1"/>
          </p:cNvSpPr>
          <p:nvPr>
            <p:ph sz="half" idx="1"/>
          </p:nvPr>
        </p:nvSpPr>
        <p:spPr>
          <a:xfrm>
            <a:off x="1137034" y="2194102"/>
            <a:ext cx="4438036" cy="4663898"/>
          </a:xfrm>
        </p:spPr>
        <p:txBody>
          <a:bodyPr vert="horz" lIns="91440" tIns="45720" rIns="91440" bIns="45720" rtlCol="0">
            <a:noAutofit/>
          </a:bodyPr>
          <a:lstStyle/>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Pet Waste as a Pollutant:</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Pet waste washed into stormwater systems during rain carries harmful bacteria contaminating local </a:t>
            </a:r>
            <a:r>
              <a:rPr lang="en-US" sz="1800">
                <a:latin typeface="Times New Roman" panose="02020603050405020304" pitchFamily="18" charset="0"/>
                <a:cs typeface="Times New Roman" panose="02020603050405020304" pitchFamily="18" charset="0"/>
              </a:rPr>
              <a:t>water supplies.</a:t>
            </a: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Nutrient Pollution and Ecosystem Damage: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Pet waste contains nutrients like nitrogen and phosphorus, which fuel algal blooms. These deplete oxygen in the water, harming aquatic life and disrupting ecosystems.</a:t>
            </a:r>
          </a:p>
        </p:txBody>
      </p:sp>
      <p:pic>
        <p:nvPicPr>
          <p:cNvPr id="6" name="Content Placeholder 5" descr="A blue chart with a line going up&#10;&#10;Description automatically generated">
            <a:extLst>
              <a:ext uri="{FF2B5EF4-FFF2-40B4-BE49-F238E27FC236}">
                <a16:creationId xmlns:a16="http://schemas.microsoft.com/office/drawing/2014/main" id="{B54F1530-A01E-520A-839F-49394C01E2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0172" y="0"/>
            <a:ext cx="5921827" cy="6858000"/>
          </a:xfrm>
          <a:prstGeom prst="rect">
            <a:avLst/>
          </a:prstGeom>
        </p:spPr>
      </p:pic>
    </p:spTree>
    <p:extLst>
      <p:ext uri="{BB962C8B-B14F-4D97-AF65-F5344CB8AC3E}">
        <p14:creationId xmlns:p14="http://schemas.microsoft.com/office/powerpoint/2010/main" val="373037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8C246E-5C3C-5775-4DEC-29D5ABDCC2CB}"/>
              </a:ext>
            </a:extLst>
          </p:cNvPr>
          <p:cNvSpPr>
            <a:spLocks noGrp="1"/>
          </p:cNvSpPr>
          <p:nvPr>
            <p:ph type="title"/>
          </p:nvPr>
        </p:nvSpPr>
        <p:spPr>
          <a:xfrm>
            <a:off x="1137034" y="609600"/>
            <a:ext cx="4784796" cy="1330840"/>
          </a:xfrm>
        </p:spPr>
        <p:txBody>
          <a:bodyPr vert="horz" lIns="91440" tIns="45720" rIns="91440" bIns="45720" rtlCol="0" anchor="ctr">
            <a:normAutofit/>
          </a:bodyPr>
          <a:lstStyle/>
          <a:p>
            <a:pPr algn="ctr"/>
            <a:r>
              <a:rPr lang="en-US" sz="2400" b="1" kern="1200" dirty="0">
                <a:solidFill>
                  <a:schemeClr val="tx1"/>
                </a:solidFill>
                <a:effectLst/>
                <a:latin typeface="Times New Roman" panose="02020603050405020304" pitchFamily="18" charset="0"/>
                <a:cs typeface="Times New Roman" panose="02020603050405020304" pitchFamily="18" charset="0"/>
              </a:rPr>
              <a:t>Economic and Environmental Impact</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F914C0-4E45-C9BA-8A4E-F15D5ABD4A43}"/>
              </a:ext>
            </a:extLst>
          </p:cNvPr>
          <p:cNvSpPr>
            <a:spLocks noGrp="1"/>
          </p:cNvSpPr>
          <p:nvPr>
            <p:ph sz="half" idx="1"/>
          </p:nvPr>
        </p:nvSpPr>
        <p:spPr>
          <a:xfrm>
            <a:off x="1137034" y="2194102"/>
            <a:ext cx="4438036" cy="3908585"/>
          </a:xfrm>
        </p:spPr>
        <p:txBody>
          <a:bodyPr vert="horz" lIns="91440" tIns="45720" rIns="91440" bIns="45720" rtlCol="0">
            <a:normAutofit/>
          </a:bodyPr>
          <a:lstStyle/>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Economic Losses:                                        </a:t>
            </a:r>
            <a:r>
              <a:rPr lang="en-US" sz="1800" dirty="0">
                <a:latin typeface="Times New Roman" panose="02020603050405020304" pitchFamily="18" charset="0"/>
                <a:cs typeface="Times New Roman" panose="02020603050405020304" pitchFamily="18" charset="0"/>
              </a:rPr>
              <a:t>Improper pet waste disposal has significantly impacted Maryland’s seafood industry, contributing to a $500 million loss over the past 10 years due to water pollution. Clean water is vital for businesses like fishing, tourism, and recreation.</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Public Health Risks:                                            </a:t>
            </a:r>
            <a:r>
              <a:rPr lang="en-US" sz="1800" dirty="0">
                <a:latin typeface="Times New Roman" panose="02020603050405020304" pitchFamily="18" charset="0"/>
                <a:cs typeface="Times New Roman" panose="02020603050405020304" pitchFamily="18" charset="0"/>
              </a:rPr>
              <a:t>Bacterial contamination from pet waste, including harmful pathogens like E. coli and Salmonella, poses serious public health risks, affecting both drinking water and recreational areas.</a:t>
            </a:r>
          </a:p>
          <a:p>
            <a:pPr marL="0"/>
            <a:endParaRPr lang="en-US" sz="1700" dirty="0"/>
          </a:p>
        </p:txBody>
      </p:sp>
      <p:pic>
        <p:nvPicPr>
          <p:cNvPr id="6" name="Content Placeholder 5" descr="A graph of a bar graph&#10;&#10;Description automatically generated with medium confidence">
            <a:extLst>
              <a:ext uri="{FF2B5EF4-FFF2-40B4-BE49-F238E27FC236}">
                <a16:creationId xmlns:a16="http://schemas.microsoft.com/office/drawing/2014/main" id="{378365E6-E64C-7E5F-EA98-D01FB52C51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0"/>
            <a:ext cx="6019799" cy="6858000"/>
          </a:xfrm>
          <a:prstGeom prst="rect">
            <a:avLst/>
          </a:prstGeom>
        </p:spPr>
      </p:pic>
    </p:spTree>
    <p:extLst>
      <p:ext uri="{BB962C8B-B14F-4D97-AF65-F5344CB8AC3E}">
        <p14:creationId xmlns:p14="http://schemas.microsoft.com/office/powerpoint/2010/main" val="277260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538D-AD44-207B-89F0-A32076B06F92}"/>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Proposed Pet Waste Disposal Program for Anne Arundel County</a:t>
            </a:r>
          </a:p>
        </p:txBody>
      </p:sp>
      <p:sp>
        <p:nvSpPr>
          <p:cNvPr id="3" name="Content Placeholder 2">
            <a:extLst>
              <a:ext uri="{FF2B5EF4-FFF2-40B4-BE49-F238E27FC236}">
                <a16:creationId xmlns:a16="http://schemas.microsoft.com/office/drawing/2014/main" id="{343232F6-7B9F-AC04-04D5-D3E2CDFC2E44}"/>
              </a:ext>
            </a:extLst>
          </p:cNvPr>
          <p:cNvSpPr>
            <a:spLocks noGrp="1"/>
          </p:cNvSpPr>
          <p:nvPr>
            <p:ph sz="half" idx="1"/>
          </p:nvPr>
        </p:nvSpPr>
        <p:spPr>
          <a:xfrm>
            <a:off x="838200" y="1825625"/>
            <a:ext cx="5181600" cy="5032376"/>
          </a:xfrm>
        </p:spPr>
        <p:txBody>
          <a:bodyPr>
            <a:noAutofit/>
          </a:bodyPr>
          <a:lstStyle/>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Responsibilities of the Department of Public Works:                                                                  </a:t>
            </a:r>
            <a:r>
              <a:rPr lang="en-US" sz="1800" dirty="0">
                <a:latin typeface="Times New Roman" panose="02020603050405020304" pitchFamily="18" charset="0"/>
                <a:cs typeface="Times New Roman" panose="02020603050405020304" pitchFamily="18" charset="0"/>
              </a:rPr>
              <a:t>The Department of Public Works will lead the program. Public works employees will install and maintain the pet waste stations. They will work in public spaces, ensuring both station installation and waste collection in those areas, while also providing public awareness campaigns.</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Community-Driven Solutions:                             </a:t>
            </a:r>
            <a:r>
              <a:rPr lang="en-US" sz="1800" dirty="0">
                <a:latin typeface="Times New Roman" panose="02020603050405020304" pitchFamily="18" charset="0"/>
                <a:cs typeface="Times New Roman" panose="02020603050405020304" pitchFamily="18" charset="0"/>
              </a:rPr>
              <a:t>The program will also encourage community involvement through initiatives such as:</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Composting Programs:                                                         </a:t>
            </a:r>
            <a:r>
              <a:rPr lang="en-US" sz="1800" dirty="0">
                <a:latin typeface="Times New Roman" panose="02020603050405020304" pitchFamily="18" charset="0"/>
                <a:cs typeface="Times New Roman" panose="02020603050405020304" pitchFamily="18" charset="0"/>
              </a:rPr>
              <a:t>Local composting facilities can safely process pet waste, reducing landfill use.</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Localized Collection Points:                                                                        </a:t>
            </a:r>
            <a:r>
              <a:rPr lang="en-US" sz="1800" dirty="0">
                <a:latin typeface="Times New Roman" panose="02020603050405020304" pitchFamily="18" charset="0"/>
                <a:cs typeface="Times New Roman" panose="02020603050405020304" pitchFamily="18" charset="0"/>
              </a:rPr>
              <a:t>Neighborhood collection stations will make it easy for residents to dispose of pet waste properly, helping reduce stormwater pollution.</a:t>
            </a:r>
          </a:p>
        </p:txBody>
      </p:sp>
      <p:pic>
        <p:nvPicPr>
          <p:cNvPr id="6" name="Content Placeholder 5" descr="A group of trash cans&#10;&#10;Description automatically generated">
            <a:extLst>
              <a:ext uri="{FF2B5EF4-FFF2-40B4-BE49-F238E27FC236}">
                <a16:creationId xmlns:a16="http://schemas.microsoft.com/office/drawing/2014/main" id="{C828AB3B-BDA2-8F8E-6235-A28C767F4C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4"/>
            <a:ext cx="6019800" cy="5032376"/>
          </a:xfrm>
        </p:spPr>
      </p:pic>
    </p:spTree>
    <p:extLst>
      <p:ext uri="{BB962C8B-B14F-4D97-AF65-F5344CB8AC3E}">
        <p14:creationId xmlns:p14="http://schemas.microsoft.com/office/powerpoint/2010/main" val="112305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0972-3B41-2140-C578-0EEDAE4072E8}"/>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Addressing Cost and Efficiency Concerns</a:t>
            </a:r>
          </a:p>
        </p:txBody>
      </p:sp>
      <p:sp>
        <p:nvSpPr>
          <p:cNvPr id="3" name="Content Placeholder 2">
            <a:extLst>
              <a:ext uri="{FF2B5EF4-FFF2-40B4-BE49-F238E27FC236}">
                <a16:creationId xmlns:a16="http://schemas.microsoft.com/office/drawing/2014/main" id="{4B2D88F3-7D79-279B-F85B-C1BAEC82B8F1}"/>
              </a:ext>
            </a:extLst>
          </p:cNvPr>
          <p:cNvSpPr>
            <a:spLocks noGrp="1"/>
          </p:cNvSpPr>
          <p:nvPr>
            <p:ph idx="1"/>
          </p:nvPr>
        </p:nvSpPr>
        <p:spPr/>
        <p:txBody>
          <a:bodyPr>
            <a:normAutofit/>
          </a:bodyPr>
          <a:lstStyle/>
          <a:p>
            <a:pPr>
              <a:lnSpc>
                <a:spcPct val="10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Cost Concerns:                                                                                                                                                                    </a:t>
            </a:r>
            <a:r>
              <a:rPr lang="en-US" sz="1800" dirty="0">
                <a:latin typeface="Times New Roman" panose="02020603050405020304" pitchFamily="18" charset="0"/>
                <a:cs typeface="Times New Roman" panose="02020603050405020304" pitchFamily="18" charset="0"/>
              </a:rPr>
              <a:t>Critics argue that pet waste programs are too costly and strain local budgets.</a:t>
            </a:r>
          </a:p>
          <a:p>
            <a:pPr>
              <a:lnSpc>
                <a:spcPct val="10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Inefficiency Concerns:                                                                                                                                                                           </a:t>
            </a:r>
            <a:r>
              <a:rPr lang="en-US" sz="1800" dirty="0">
                <a:latin typeface="Times New Roman" panose="02020603050405020304" pitchFamily="18" charset="0"/>
                <a:cs typeface="Times New Roman" panose="02020603050405020304" pitchFamily="18" charset="0"/>
              </a:rPr>
              <a:t>Some suggest centralized systems are less efficient and do not fully engage communities.</a:t>
            </a:r>
          </a:p>
          <a:p>
            <a:pPr>
              <a:lnSpc>
                <a:spcPct val="10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Hybrid Solution:                                                                                                                                                                                         </a:t>
            </a:r>
            <a:r>
              <a:rPr lang="en-US" sz="1800" dirty="0">
                <a:latin typeface="Times New Roman" panose="02020603050405020304" pitchFamily="18" charset="0"/>
                <a:cs typeface="Times New Roman" panose="02020603050405020304" pitchFamily="18" charset="0"/>
              </a:rPr>
              <a:t>A combination of centralized management and community-driven efforts, like localized collection points and composting, can reduce costs and improve efficiency.</a:t>
            </a:r>
          </a:p>
          <a:p>
            <a:pPr>
              <a:lnSpc>
                <a:spcPct val="10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Support:                                                                                                                                                                                                     </a:t>
            </a:r>
            <a:r>
              <a:rPr lang="en-US" sz="1800" dirty="0" err="1">
                <a:latin typeface="Times New Roman" panose="02020603050405020304" pitchFamily="18" charset="0"/>
                <a:cs typeface="Times New Roman" panose="02020603050405020304" pitchFamily="18" charset="0"/>
              </a:rPr>
              <a:t>Seldman</a:t>
            </a:r>
            <a:r>
              <a:rPr lang="en-US" sz="1800" dirty="0">
                <a:latin typeface="Times New Roman" panose="02020603050405020304" pitchFamily="18" charset="0"/>
                <a:cs typeface="Times New Roman" panose="02020603050405020304" pitchFamily="18" charset="0"/>
              </a:rPr>
              <a:t> &amp; Morris (2020) advocate for decentralized systems as more cost-effective and sustainable. This hybrid approach balances both concerns.</a:t>
            </a:r>
          </a:p>
        </p:txBody>
      </p:sp>
    </p:spTree>
    <p:extLst>
      <p:ext uri="{BB962C8B-B14F-4D97-AF65-F5344CB8AC3E}">
        <p14:creationId xmlns:p14="http://schemas.microsoft.com/office/powerpoint/2010/main" val="49789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white paper with text on it">
            <a:extLst>
              <a:ext uri="{FF2B5EF4-FFF2-40B4-BE49-F238E27FC236}">
                <a16:creationId xmlns:a16="http://schemas.microsoft.com/office/drawing/2014/main" id="{152BE51C-8D7A-3972-1F49-3D51544815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1053" y="548856"/>
            <a:ext cx="5650946" cy="55875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7A7265-1478-EA18-DFB0-E2B430A94BA3}"/>
              </a:ext>
            </a:extLst>
          </p:cNvPr>
          <p:cNvSpPr>
            <a:spLocks noGrp="1"/>
          </p:cNvSpPr>
          <p:nvPr>
            <p:ph type="title"/>
          </p:nvPr>
        </p:nvSpPr>
        <p:spPr>
          <a:xfrm>
            <a:off x="838201" y="479493"/>
            <a:ext cx="5257800" cy="1325563"/>
          </a:xfrm>
        </p:spPr>
        <p:txBody>
          <a:bodyPr vert="horz" lIns="91440" tIns="45720" rIns="91440" bIns="45720" rtlCol="0" anchor="ctr">
            <a:normAutofit/>
          </a:bodyPr>
          <a:lstStyle/>
          <a:p>
            <a:pPr algn="ctr"/>
            <a:r>
              <a:rPr lang="en-US" sz="2400" b="1" kern="1200" dirty="0">
                <a:solidFill>
                  <a:schemeClr val="tx1"/>
                </a:solidFill>
                <a:latin typeface="Times New Roman" panose="02020603050405020304" pitchFamily="18" charset="0"/>
                <a:cs typeface="Times New Roman" panose="02020603050405020304" pitchFamily="18" charset="0"/>
              </a:rPr>
              <a:t>Support the Pet Waste Disposal Program</a:t>
            </a:r>
          </a:p>
        </p:txBody>
      </p:sp>
      <p:sp>
        <p:nvSpPr>
          <p:cNvPr id="3" name="Content Placeholder 2">
            <a:extLst>
              <a:ext uri="{FF2B5EF4-FFF2-40B4-BE49-F238E27FC236}">
                <a16:creationId xmlns:a16="http://schemas.microsoft.com/office/drawing/2014/main" id="{2C79071D-8FA8-71A3-CBFD-92B0A9937DCC}"/>
              </a:ext>
            </a:extLst>
          </p:cNvPr>
          <p:cNvSpPr>
            <a:spLocks noGrp="1"/>
          </p:cNvSpPr>
          <p:nvPr>
            <p:ph sz="half" idx="1"/>
          </p:nvPr>
        </p:nvSpPr>
        <p:spPr>
          <a:xfrm>
            <a:off x="838201" y="1984443"/>
            <a:ext cx="5257800" cy="4192520"/>
          </a:xfrm>
        </p:spPr>
        <p:txBody>
          <a:bodyPr vert="horz" lIns="91440" tIns="45720" rIns="91440" bIns="45720" rtlCol="0">
            <a:normAutofit/>
          </a:bodyPr>
          <a:lstStyle/>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Take Action for Cleaner Waterways:        </a:t>
            </a:r>
            <a:r>
              <a:rPr lang="en-US" sz="1800" dirty="0">
                <a:latin typeface="Times New Roman" panose="02020603050405020304" pitchFamily="18" charset="0"/>
                <a:cs typeface="Times New Roman" panose="02020603050405020304" pitchFamily="18" charset="0"/>
              </a:rPr>
              <a:t>                                                 By supporting this pet waste disposal program, you help reduce pollution, protect public health, and preserve our natural environment.</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Reduced Stormwater Management Costs:                            </a:t>
            </a:r>
            <a:r>
              <a:rPr lang="en-US" sz="1800" dirty="0">
                <a:latin typeface="Times New Roman" panose="02020603050405020304" pitchFamily="18" charset="0"/>
                <a:cs typeface="Times New Roman" panose="02020603050405020304" pitchFamily="18" charset="0"/>
              </a:rPr>
              <a:t>This program, if implemented, will save money in the long term on stormwater management, to the benefit of our community and local businesses.</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Your Role Matters: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Together, we can make a difference. Join us in keeping our waters clean and ensuring a healthier future for all.</a:t>
            </a: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Together, we can preserve our environment and protect our health one step at a time.</a:t>
            </a:r>
          </a:p>
        </p:txBody>
      </p:sp>
    </p:spTree>
    <p:extLst>
      <p:ext uri="{BB962C8B-B14F-4D97-AF65-F5344CB8AC3E}">
        <p14:creationId xmlns:p14="http://schemas.microsoft.com/office/powerpoint/2010/main" val="42743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7B8-A814-66B7-AFBD-DA37530A010C}"/>
              </a:ext>
            </a:extLst>
          </p:cNvPr>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61A9E8F7-480E-C37A-8721-EF95D1584F1A}"/>
              </a:ext>
            </a:extLst>
          </p:cNvPr>
          <p:cNvSpPr>
            <a:spLocks noGrp="1"/>
          </p:cNvSpPr>
          <p:nvPr>
            <p:ph idx="1"/>
          </p:nvPr>
        </p:nvSpPr>
        <p:spPr/>
        <p:txBody>
          <a:bodyPr>
            <a:normAutofit/>
          </a:bodyPr>
          <a:lstStyle/>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The Need for Action:                                                                                                                                                                                                  </a:t>
            </a:r>
            <a:r>
              <a:rPr lang="en-US" sz="1800" dirty="0">
                <a:latin typeface="Times New Roman" panose="02020603050405020304" pitchFamily="18" charset="0"/>
                <a:cs typeface="Times New Roman" panose="02020603050405020304" pitchFamily="18" charset="0"/>
              </a:rPr>
              <a:t>Pet waste pollution is a serious issue affecting our waterways, health, and local economy. A pet waste disposal program is essential for addressing this problem.</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Favorable Results:                                                                                                                                                            </a:t>
            </a:r>
            <a:r>
              <a:rPr lang="en-US" sz="1800" dirty="0">
                <a:latin typeface="Times New Roman" panose="02020603050405020304" pitchFamily="18" charset="0"/>
                <a:cs typeface="Times New Roman" panose="02020603050405020304" pitchFamily="18" charset="0"/>
              </a:rPr>
              <a:t>Everyone in the community will reap the rewards of cleaner water, healthier ecosystems, minimized public health risks, and major savings in managing stormwater.</a:t>
            </a:r>
          </a:p>
          <a:p>
            <a:pPr>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Final Call to Action:                                                                                                                                                  </a:t>
            </a:r>
            <a:r>
              <a:rPr lang="en-US" sz="1800" dirty="0">
                <a:latin typeface="Times New Roman" panose="02020603050405020304" pitchFamily="18" charset="0"/>
                <a:cs typeface="Times New Roman" panose="02020603050405020304" pitchFamily="18" charset="0"/>
              </a:rPr>
              <a:t>The opportunity to take action has arrived. It is now necessary to work in collaboration to put this program into effect. Together, we can remold the future of this community, making it cleaner and healthier for its residents.</a:t>
            </a:r>
          </a:p>
        </p:txBody>
      </p:sp>
    </p:spTree>
    <p:extLst>
      <p:ext uri="{BB962C8B-B14F-4D97-AF65-F5344CB8AC3E}">
        <p14:creationId xmlns:p14="http://schemas.microsoft.com/office/powerpoint/2010/main" val="2642401315"/>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897</TotalTime>
  <Words>1184</Words>
  <Application>Microsoft Office PowerPoint</Application>
  <PresentationFormat>Widescreen</PresentationFormat>
  <Paragraphs>44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Times New Roman</vt:lpstr>
      <vt:lpstr>Wingdings</vt:lpstr>
      <vt:lpstr>Office Theme</vt:lpstr>
      <vt:lpstr>Implementing a Pet Waste Disposal Program to Protect Anne Arundel County</vt:lpstr>
      <vt:lpstr>Introduction to Pet Waste and Pollution in Anne Arundel County</vt:lpstr>
      <vt:lpstr>Thesis Statement</vt:lpstr>
      <vt:lpstr>The Impact of Pet Waste on Stormwater Pollution</vt:lpstr>
      <vt:lpstr>Economic and Environmental Impact</vt:lpstr>
      <vt:lpstr>Proposed Pet Waste Disposal Program for Anne Arundel County</vt:lpstr>
      <vt:lpstr>Addressing Cost and Efficiency Concerns</vt:lpstr>
      <vt:lpstr>Support the Pet Waste Disposal Program</vt:lpstr>
      <vt:lpstr>Summary</vt:lpstr>
      <vt:lpstr>References</vt:lpstr>
      <vt:lpstr>References Continued (Images/Graphs)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sullivan</dc:creator>
  <cp:lastModifiedBy>michael sullivan</cp:lastModifiedBy>
  <cp:revision>1</cp:revision>
  <dcterms:created xsi:type="dcterms:W3CDTF">2024-10-18T18:06:49Z</dcterms:created>
  <dcterms:modified xsi:type="dcterms:W3CDTF">2024-10-19T17:45:19Z</dcterms:modified>
</cp:coreProperties>
</file>